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0"/>
  </p:notesMasterIdLst>
  <p:sldIdLst>
    <p:sldId id="293" r:id="rId2"/>
    <p:sldId id="288" r:id="rId3"/>
    <p:sldId id="274" r:id="rId4"/>
    <p:sldId id="292" r:id="rId5"/>
    <p:sldId id="290" r:id="rId6"/>
    <p:sldId id="291" r:id="rId7"/>
    <p:sldId id="289" r:id="rId8"/>
    <p:sldId id="275" r:id="rId9"/>
  </p:sldIdLst>
  <p:sldSz cx="9144000" cy="5143500" type="screen16x9"/>
  <p:notesSz cx="6797675" cy="9926638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ókuthy Emese" initials="JE" lastIdx="2" clrIdx="0">
    <p:extLst>
      <p:ext uri="{19B8F6BF-5375-455C-9EA6-DF929625EA0E}">
        <p15:presenceInfo xmlns:p15="http://schemas.microsoft.com/office/powerpoint/2012/main" userId="S-1-5-21-3449353219-1925721933-3561141699-71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2D3"/>
    <a:srgbClr val="004C67"/>
    <a:srgbClr val="ECB582"/>
    <a:srgbClr val="EBE8D3"/>
    <a:srgbClr val="00386E"/>
    <a:srgbClr val="111111"/>
    <a:srgbClr val="1B5C93"/>
    <a:srgbClr val="BAC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4"/>
    <p:restoredTop sz="87345"/>
  </p:normalViewPr>
  <p:slideViewPr>
    <p:cSldViewPr snapToGrid="0" snapToObjects="1" showGuides="1">
      <p:cViewPr varScale="1">
        <p:scale>
          <a:sx n="184" d="100"/>
          <a:sy n="184" d="100"/>
        </p:scale>
        <p:origin x="1416" y="1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FEE63-A9AC-6641-8511-BB7A131C9DD5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57E06-6D32-F440-8120-F9ADDEB2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5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6962DE-1B19-094C-A86D-F7A101F84C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480"/>
            <a:ext cx="9144000" cy="411008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-9882"/>
            <a:ext cx="9144000" cy="4072490"/>
          </a:xfrm>
          <a:prstGeom prst="rect">
            <a:avLst/>
          </a:prstGeom>
          <a:gradFill flip="none" rotWithShape="1">
            <a:gsLst>
              <a:gs pos="0">
                <a:srgbClr val="ECB582"/>
              </a:gs>
              <a:gs pos="49000">
                <a:srgbClr val="D0D2D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354" y="303213"/>
            <a:ext cx="8203349" cy="1694489"/>
          </a:xfrm>
        </p:spPr>
        <p:txBody>
          <a:bodyPr anchor="b" anchorCtr="0"/>
          <a:lstStyle>
            <a:lvl1pPr algn="ctr">
              <a:defRPr sz="4000" b="0" i="0" spc="-150" baseline="0">
                <a:solidFill>
                  <a:srgbClr val="004C6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EZ A CÍMSOR A PREZENTÁCIÓ CÍMSORÁNAK HELYE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42591" y="2310798"/>
            <a:ext cx="4968875" cy="793504"/>
          </a:xfrm>
        </p:spPr>
        <p:txBody>
          <a:bodyPr/>
          <a:lstStyle>
            <a:lvl1pPr marL="0" indent="0" algn="ctr">
              <a:buNone/>
              <a:defRPr sz="2000" b="0" i="0" cap="all" spc="100" baseline="0">
                <a:solidFill>
                  <a:srgbClr val="004C6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Előadó</a:t>
            </a:r>
            <a:r>
              <a:rPr lang="en-US" dirty="0"/>
              <a:t> </a:t>
            </a:r>
            <a:r>
              <a:rPr lang="en-US" dirty="0" err="1"/>
              <a:t>neve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042591" y="3408739"/>
            <a:ext cx="4968874" cy="463246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B5C93"/>
              </a:buClr>
              <a:buSzPct val="90000"/>
              <a:buFont typeface="Wingdings" charset="2"/>
              <a:buNone/>
              <a:tabLst/>
              <a:defRPr sz="1600" cap="all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B5C93"/>
              </a:buClr>
              <a:buSzPct val="90000"/>
              <a:buFont typeface="Wingdings" charset="2"/>
              <a:buNone/>
              <a:tabLst/>
              <a:defRPr/>
            </a:pPr>
            <a:r>
              <a:rPr lang="en-US" dirty="0" err="1"/>
              <a:t>Intézmény</a:t>
            </a:r>
            <a:r>
              <a:rPr lang="en-US" dirty="0"/>
              <a:t> neve | 2021. November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B0F36-08A3-0D77-10D0-66086B3C2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828" y="4367045"/>
            <a:ext cx="7772400" cy="61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2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32" userDrawn="1">
          <p15:clr>
            <a:srgbClr val="FBAE40"/>
          </p15:clr>
        </p15:guide>
        <p15:guide id="2" orient="horz" pos="282" userDrawn="1">
          <p15:clr>
            <a:srgbClr val="FBAE40"/>
          </p15:clr>
        </p15:guide>
        <p15:guide id="3" pos="2381" userDrawn="1">
          <p15:clr>
            <a:srgbClr val="FBAE40"/>
          </p15:clr>
        </p15:guide>
        <p15:guide id="4" orient="horz" pos="2006" userDrawn="1">
          <p15:clr>
            <a:srgbClr val="FBAE40"/>
          </p15:clr>
        </p15:guide>
        <p15:guide id="5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 baseline="0"/>
            </a:lvl1pPr>
          </a:lstStyle>
          <a:p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címsor</a:t>
            </a:r>
            <a:r>
              <a:rPr lang="en-US" dirty="0"/>
              <a:t> a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címének</a:t>
            </a:r>
            <a:r>
              <a:rPr lang="en-US" dirty="0"/>
              <a:t> a </a:t>
            </a:r>
            <a:r>
              <a:rPr lang="en-US" dirty="0" err="1"/>
              <a:t>helye</a:t>
            </a:r>
            <a:r>
              <a:rPr lang="en-US" dirty="0"/>
              <a:t>, </a:t>
            </a:r>
            <a:r>
              <a:rPr lang="en-US" dirty="0" err="1"/>
              <a:t>kérjük</a:t>
            </a:r>
            <a:r>
              <a:rPr lang="en-US" dirty="0"/>
              <a:t>, ide </a:t>
            </a:r>
            <a:r>
              <a:rPr lang="en-US" dirty="0" err="1"/>
              <a:t>írja</a:t>
            </a:r>
            <a:r>
              <a:rPr lang="en-US" dirty="0"/>
              <a:t> a </a:t>
            </a:r>
            <a:r>
              <a:rPr lang="en-US" dirty="0" err="1"/>
              <a:t>címet</a:t>
            </a:r>
            <a:r>
              <a:rPr lang="en-US" dirty="0"/>
              <a:t>, </a:t>
            </a:r>
            <a:r>
              <a:rPr lang="en-US" dirty="0" err="1"/>
              <a:t>amely</a:t>
            </a:r>
            <a:r>
              <a:rPr lang="en-US" dirty="0"/>
              <a:t> </a:t>
            </a:r>
            <a:r>
              <a:rPr lang="en-US" dirty="0" err="1"/>
              <a:t>kétsoros</a:t>
            </a:r>
            <a:r>
              <a:rPr lang="en-US" dirty="0"/>
              <a:t> is </a:t>
            </a:r>
            <a:r>
              <a:rPr lang="en-US" dirty="0" err="1"/>
              <a:t>lehet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116" y="1491925"/>
            <a:ext cx="8409598" cy="29880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emlékezetes</a:t>
            </a:r>
            <a:r>
              <a:rPr lang="en-US" dirty="0"/>
              <a:t>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fő</a:t>
            </a:r>
            <a:r>
              <a:rPr lang="en-US" dirty="0"/>
              <a:t> </a:t>
            </a:r>
            <a:r>
              <a:rPr lang="en-US" dirty="0" err="1"/>
              <a:t>jellemzője</a:t>
            </a:r>
            <a:r>
              <a:rPr lang="en-US" dirty="0"/>
              <a:t> a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kevés</a:t>
            </a:r>
            <a:r>
              <a:rPr lang="en-US" dirty="0"/>
              <a:t>, de </a:t>
            </a:r>
            <a:r>
              <a:rPr lang="en-US" dirty="0" err="1"/>
              <a:t>informatív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rövid</a:t>
            </a:r>
            <a:r>
              <a:rPr lang="en-US" dirty="0"/>
              <a:t>,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strukturált</a:t>
            </a:r>
            <a:r>
              <a:rPr lang="en-US" dirty="0"/>
              <a:t> </a:t>
            </a:r>
            <a:r>
              <a:rPr lang="en-US" dirty="0" err="1"/>
              <a:t>szöveg</a:t>
            </a:r>
            <a:r>
              <a:rPr lang="en-US" dirty="0"/>
              <a:t>. A </a:t>
            </a:r>
            <a:r>
              <a:rPr lang="en-US" dirty="0" err="1"/>
              <a:t>legkisebb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MTA </a:t>
            </a:r>
            <a:r>
              <a:rPr lang="en-US" dirty="0" err="1"/>
              <a:t>Székház</a:t>
            </a:r>
            <a:r>
              <a:rPr lang="en-US" dirty="0"/>
              <a:t> </a:t>
            </a:r>
            <a:r>
              <a:rPr lang="en-US" dirty="0" err="1"/>
              <a:t>Dísztermének</a:t>
            </a:r>
            <a:r>
              <a:rPr lang="en-US" dirty="0"/>
              <a:t> </a:t>
            </a:r>
            <a:r>
              <a:rPr lang="en-US" dirty="0" err="1"/>
              <a:t>utolsó</a:t>
            </a:r>
            <a:r>
              <a:rPr lang="en-US" dirty="0"/>
              <a:t> </a:t>
            </a:r>
            <a:r>
              <a:rPr lang="en-US" dirty="0" err="1"/>
              <a:t>sorából</a:t>
            </a:r>
            <a:r>
              <a:rPr lang="en-US" dirty="0"/>
              <a:t> is </a:t>
            </a:r>
            <a:r>
              <a:rPr lang="en-US" dirty="0" err="1"/>
              <a:t>még</a:t>
            </a:r>
            <a:r>
              <a:rPr lang="en-US" dirty="0"/>
              <a:t>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olvasható</a:t>
            </a:r>
            <a:r>
              <a:rPr lang="en-US" dirty="0"/>
              <a:t> </a:t>
            </a:r>
            <a:r>
              <a:rPr lang="en-US" dirty="0" err="1"/>
              <a:t>betűméret</a:t>
            </a:r>
            <a:r>
              <a:rPr lang="en-US" dirty="0"/>
              <a:t>: 18 </a:t>
            </a:r>
            <a:r>
              <a:rPr lang="en-US" dirty="0" err="1"/>
              <a:t>pont</a:t>
            </a:r>
            <a:r>
              <a:rPr lang="en-US" dirty="0"/>
              <a:t>. A </a:t>
            </a:r>
            <a:r>
              <a:rPr lang="en-US" dirty="0" err="1"/>
              <a:t>diára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ikonok</a:t>
            </a:r>
            <a:r>
              <a:rPr lang="en-US" dirty="0"/>
              <a:t> </a:t>
            </a:r>
            <a:r>
              <a:rPr lang="en-US" dirty="0" err="1"/>
              <a:t>segítségével</a:t>
            </a:r>
            <a:r>
              <a:rPr lang="en-US" dirty="0"/>
              <a:t> </a:t>
            </a:r>
            <a:r>
              <a:rPr lang="en-US" dirty="0" err="1"/>
              <a:t>beszúrhatók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szöveges</a:t>
            </a:r>
            <a:r>
              <a:rPr lang="en-US" dirty="0"/>
              <a:t> </a:t>
            </a:r>
            <a:r>
              <a:rPr lang="en-US" dirty="0" err="1"/>
              <a:t>tartalmak</a:t>
            </a:r>
            <a:r>
              <a:rPr lang="en-US" dirty="0"/>
              <a:t> is: </a:t>
            </a:r>
            <a:r>
              <a:rPr lang="en-US" dirty="0" err="1"/>
              <a:t>táblázatok</a:t>
            </a:r>
            <a:r>
              <a:rPr lang="en-US" dirty="0"/>
              <a:t>, </a:t>
            </a:r>
            <a:r>
              <a:rPr lang="en-US" dirty="0" err="1"/>
              <a:t>grafikonok</a:t>
            </a:r>
            <a:r>
              <a:rPr lang="en-US" dirty="0"/>
              <a:t>, </a:t>
            </a:r>
            <a:r>
              <a:rPr lang="en-US" dirty="0" err="1"/>
              <a:t>illusztrációk</a:t>
            </a:r>
            <a:r>
              <a:rPr lang="en-US" dirty="0"/>
              <a:t>, </a:t>
            </a:r>
            <a:r>
              <a:rPr lang="en-US" dirty="0" err="1"/>
              <a:t>videók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287858-FDDF-1843-B828-F52CFBF1E7C7}"/>
              </a:ext>
            </a:extLst>
          </p:cNvPr>
          <p:cNvCxnSpPr>
            <a:cxnSpLocks/>
          </p:cNvCxnSpPr>
          <p:nvPr userDrawn="1"/>
        </p:nvCxnSpPr>
        <p:spPr>
          <a:xfrm>
            <a:off x="684213" y="4677833"/>
            <a:ext cx="8064499" cy="0"/>
          </a:xfrm>
          <a:prstGeom prst="line">
            <a:avLst/>
          </a:prstGeom>
          <a:ln>
            <a:solidFill>
              <a:srgbClr val="ECB5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0BBDB-36A0-D049-805E-0064D85B8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8712" y="4869656"/>
            <a:ext cx="39528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0D2D3"/>
                </a:solidFill>
              </a:defRPr>
            </a:lvl1pPr>
          </a:lstStyle>
          <a:p>
            <a:fld id="{FD7096EC-A894-4F47-929A-65581C0900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731F68-E8D7-CED9-2ABA-6B62427047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2175" y="4811784"/>
            <a:ext cx="3479650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24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solidFill>
          <a:srgbClr val="D0D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213" y="1282304"/>
            <a:ext cx="8064499" cy="925187"/>
          </a:xfrm>
        </p:spPr>
        <p:txBody>
          <a:bodyPr anchor="b"/>
          <a:lstStyle>
            <a:lvl1pPr algn="ctr">
              <a:defRPr sz="3200" baseline="0">
                <a:solidFill>
                  <a:srgbClr val="004C67"/>
                </a:solidFill>
              </a:defRPr>
            </a:lvl1pPr>
          </a:lstStyle>
          <a:p>
            <a:r>
              <a:rPr lang="en-US" dirty="0"/>
              <a:t>A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fejezetekkel</a:t>
            </a:r>
            <a:r>
              <a:rPr lang="en-US" dirty="0"/>
              <a:t> is </a:t>
            </a:r>
            <a:r>
              <a:rPr lang="en-US" dirty="0" err="1"/>
              <a:t>tagolható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4213" y="2571750"/>
            <a:ext cx="8064499" cy="1908175"/>
          </a:xfrm>
        </p:spPr>
        <p:txBody>
          <a:bodyPr/>
          <a:lstStyle>
            <a:lvl1pPr marL="0" indent="0" algn="ctr">
              <a:buNone/>
              <a:defRPr sz="1800" cap="all" spc="100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Kérjük</a:t>
            </a:r>
            <a:r>
              <a:rPr lang="en-US" dirty="0"/>
              <a:t>, a </a:t>
            </a:r>
            <a:r>
              <a:rPr lang="en-US" dirty="0" err="1"/>
              <a:t>fenti</a:t>
            </a:r>
            <a:r>
              <a:rPr lang="en-US" dirty="0"/>
              <a:t> </a:t>
            </a:r>
            <a:r>
              <a:rPr lang="en-US" dirty="0" err="1"/>
              <a:t>sorba</a:t>
            </a:r>
            <a:r>
              <a:rPr lang="en-US" dirty="0"/>
              <a:t> a </a:t>
            </a:r>
            <a:r>
              <a:rPr lang="en-US" dirty="0" err="1"/>
              <a:t>fejezet</a:t>
            </a:r>
            <a:r>
              <a:rPr lang="en-US" dirty="0"/>
              <a:t> </a:t>
            </a:r>
            <a:r>
              <a:rPr lang="en-US" dirty="0" err="1"/>
              <a:t>címét</a:t>
            </a:r>
            <a:r>
              <a:rPr lang="en-US" dirty="0"/>
              <a:t> </a:t>
            </a:r>
            <a:r>
              <a:rPr lang="en-US" dirty="0" err="1"/>
              <a:t>írja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alsó</a:t>
            </a:r>
            <a:r>
              <a:rPr lang="en-US" dirty="0"/>
              <a:t> </a:t>
            </a:r>
            <a:r>
              <a:rPr lang="en-US" dirty="0" err="1"/>
              <a:t>sorba</a:t>
            </a:r>
            <a:r>
              <a:rPr lang="en-US" dirty="0"/>
              <a:t> </a:t>
            </a:r>
            <a:r>
              <a:rPr lang="en-US" dirty="0" err="1"/>
              <a:t>pedig</a:t>
            </a:r>
            <a:r>
              <a:rPr lang="en-US" dirty="0"/>
              <a:t> </a:t>
            </a:r>
            <a:r>
              <a:rPr lang="en-US" dirty="0" err="1"/>
              <a:t>magyarázó</a:t>
            </a:r>
            <a:r>
              <a:rPr lang="en-US" dirty="0"/>
              <a:t> </a:t>
            </a:r>
            <a:r>
              <a:rPr lang="en-US" dirty="0" err="1"/>
              <a:t>jellegű</a:t>
            </a:r>
            <a:r>
              <a:rPr lang="en-US" dirty="0"/>
              <a:t> </a:t>
            </a:r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kerülhet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7C30FB-D614-6A48-9ED5-6F32F3D5A3C9}"/>
              </a:ext>
            </a:extLst>
          </p:cNvPr>
          <p:cNvCxnSpPr>
            <a:cxnSpLocks/>
          </p:cNvCxnSpPr>
          <p:nvPr userDrawn="1"/>
        </p:nvCxnSpPr>
        <p:spPr>
          <a:xfrm>
            <a:off x="684213" y="4677833"/>
            <a:ext cx="806449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AE05584-65FC-A959-AFE5-C05F73C22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2175" y="4811784"/>
            <a:ext cx="3479650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1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Ezen</a:t>
            </a:r>
            <a:r>
              <a:rPr lang="en-US" dirty="0"/>
              <a:t> a </a:t>
            </a:r>
            <a:r>
              <a:rPr lang="en-US" dirty="0" err="1"/>
              <a:t>dián</a:t>
            </a:r>
            <a:r>
              <a:rPr lang="en-US" dirty="0"/>
              <a:t> </a:t>
            </a:r>
            <a:r>
              <a:rPr lang="en-US" dirty="0" err="1"/>
              <a:t>két</a:t>
            </a:r>
            <a:r>
              <a:rPr lang="en-US" dirty="0"/>
              <a:t> </a:t>
            </a:r>
            <a:r>
              <a:rPr lang="en-US" dirty="0" err="1"/>
              <a:t>típusú</a:t>
            </a:r>
            <a:r>
              <a:rPr lang="en-US" dirty="0"/>
              <a:t> </a:t>
            </a:r>
            <a:r>
              <a:rPr lang="en-US" dirty="0" err="1"/>
              <a:t>tartalmat</a:t>
            </a:r>
            <a:r>
              <a:rPr lang="en-US" dirty="0"/>
              <a:t> </a:t>
            </a:r>
            <a:r>
              <a:rPr lang="en-US" dirty="0" err="1"/>
              <a:t>jeleníthetünk</a:t>
            </a:r>
            <a:r>
              <a:rPr lang="en-US" dirty="0"/>
              <a:t> meg </a:t>
            </a:r>
            <a:r>
              <a:rPr lang="en-US" dirty="0" err="1"/>
              <a:t>egymás</a:t>
            </a:r>
            <a:r>
              <a:rPr lang="en-US" dirty="0"/>
              <a:t> </a:t>
            </a:r>
            <a:r>
              <a:rPr lang="en-US" dirty="0" err="1"/>
              <a:t>mellett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303" y="1369219"/>
            <a:ext cx="4071213" cy="3110706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7498" y="1369219"/>
            <a:ext cx="4071214" cy="31104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3F8383-36EC-8442-B43C-0547207354BA}"/>
              </a:ext>
            </a:extLst>
          </p:cNvPr>
          <p:cNvCxnSpPr>
            <a:cxnSpLocks/>
          </p:cNvCxnSpPr>
          <p:nvPr userDrawn="1"/>
        </p:nvCxnSpPr>
        <p:spPr>
          <a:xfrm>
            <a:off x="684213" y="4677833"/>
            <a:ext cx="8064499" cy="0"/>
          </a:xfrm>
          <a:prstGeom prst="line">
            <a:avLst/>
          </a:prstGeom>
          <a:ln>
            <a:solidFill>
              <a:srgbClr val="ECB5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34205C7-D0BD-CF4A-9943-812D31B3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8712" y="4869656"/>
            <a:ext cx="39528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0D2D3"/>
                </a:solidFill>
              </a:defRPr>
            </a:lvl1pPr>
          </a:lstStyle>
          <a:p>
            <a:fld id="{FD7096EC-A894-4F47-929A-65581C0900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CAF7F7-C4F2-51CC-5258-0E9684FDB7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2175" y="4811784"/>
            <a:ext cx="3479650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3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címsorral</a:t>
            </a:r>
            <a:r>
              <a:rPr lang="en-US" dirty="0"/>
              <a:t> </a:t>
            </a:r>
            <a:r>
              <a:rPr lang="en-US" dirty="0" err="1"/>
              <a:t>ellátott</a:t>
            </a:r>
            <a:r>
              <a:rPr lang="en-US" dirty="0"/>
              <a:t> </a:t>
            </a:r>
            <a:r>
              <a:rPr lang="en-US" dirty="0" err="1"/>
              <a:t>dia</a:t>
            </a:r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74CBDCF5-9C36-4444-83F1-69CB81FF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8712" y="4869656"/>
            <a:ext cx="39528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0D2D3"/>
                </a:solidFill>
              </a:defRPr>
            </a:lvl1pPr>
          </a:lstStyle>
          <a:p>
            <a:fld id="{FD7096EC-A894-4F47-929A-65581C0900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779838" y="303214"/>
            <a:ext cx="4968873" cy="4134830"/>
          </a:xfrm>
        </p:spPr>
        <p:txBody>
          <a:bodyPr anchor="t"/>
          <a:lstStyle>
            <a:lvl1pPr marL="0" indent="0">
              <a:buNone/>
              <a:defRPr sz="2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err="1"/>
              <a:t>Kattintson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ikonra</a:t>
            </a:r>
            <a:r>
              <a:rPr lang="en-US" dirty="0"/>
              <a:t> a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hozzáadásáért</a:t>
            </a:r>
            <a:r>
              <a:rPr lang="en-US" dirty="0"/>
              <a:t>,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húzza</a:t>
            </a:r>
            <a:r>
              <a:rPr lang="en-US" dirty="0"/>
              <a:t> be </a:t>
            </a:r>
            <a:r>
              <a:rPr lang="en-US" dirty="0" err="1"/>
              <a:t>erre</a:t>
            </a:r>
            <a:r>
              <a:rPr lang="en-US" dirty="0"/>
              <a:t> a </a:t>
            </a:r>
            <a:r>
              <a:rPr lang="en-US" dirty="0" err="1"/>
              <a:t>felületre</a:t>
            </a:r>
            <a:r>
              <a:rPr lang="en-US" dirty="0"/>
              <a:t>!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3384550" cy="5143500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48712" y="4869656"/>
            <a:ext cx="39528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0D2D3"/>
                </a:solidFill>
              </a:defRPr>
            </a:lvl1pPr>
          </a:lstStyle>
          <a:p>
            <a:fld id="{FD7096EC-A894-4F47-929A-65581C0900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03213"/>
            <a:ext cx="2880000" cy="4176712"/>
          </a:xfrm>
        </p:spPr>
        <p:txBody>
          <a:bodyPr anchor="ctr" anchorCtr="1"/>
          <a:lstStyle>
            <a:lvl1pPr>
              <a:defRPr sz="2200" b="0" i="1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en-US" dirty="0" err="1"/>
              <a:t>Kiemelt</a:t>
            </a:r>
            <a:r>
              <a:rPr lang="en-US" dirty="0"/>
              <a:t> </a:t>
            </a:r>
            <a:r>
              <a:rPr lang="en-US" dirty="0" err="1"/>
              <a:t>illusztrációk</a:t>
            </a:r>
            <a:r>
              <a:rPr lang="en-US" dirty="0"/>
              <a:t> </a:t>
            </a:r>
            <a:r>
              <a:rPr lang="en-US" dirty="0" err="1"/>
              <a:t>megjelenítése</a:t>
            </a:r>
            <a:r>
              <a:rPr lang="en-US" dirty="0"/>
              <a:t> – </a:t>
            </a:r>
            <a:r>
              <a:rPr lang="en-US" dirty="0" err="1"/>
              <a:t>itt</a:t>
            </a:r>
            <a:r>
              <a:rPr lang="en-US" dirty="0"/>
              <a:t> </a:t>
            </a:r>
            <a:r>
              <a:rPr lang="en-US" dirty="0" err="1"/>
              <a:t>akár</a:t>
            </a:r>
            <a:r>
              <a:rPr lang="en-US" dirty="0"/>
              <a:t> a </a:t>
            </a:r>
            <a:r>
              <a:rPr lang="en-US" dirty="0" err="1"/>
              <a:t>képhez</a:t>
            </a:r>
            <a:r>
              <a:rPr lang="en-US" dirty="0"/>
              <a:t> </a:t>
            </a:r>
            <a:r>
              <a:rPr lang="en-US" dirty="0" err="1"/>
              <a:t>kapcsolódó</a:t>
            </a:r>
            <a:r>
              <a:rPr lang="en-US" dirty="0"/>
              <a:t> </a:t>
            </a:r>
            <a:r>
              <a:rPr lang="en-US" dirty="0" err="1"/>
              <a:t>idézet</a:t>
            </a:r>
            <a:r>
              <a:rPr lang="en-US" dirty="0"/>
              <a:t> is </a:t>
            </a:r>
            <a:r>
              <a:rPr lang="en-US" dirty="0" err="1"/>
              <a:t>szerepelhet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6AC840-807A-924C-BE48-FF14C94EEFB5}"/>
              </a:ext>
            </a:extLst>
          </p:cNvPr>
          <p:cNvCxnSpPr>
            <a:cxnSpLocks/>
          </p:cNvCxnSpPr>
          <p:nvPr userDrawn="1"/>
        </p:nvCxnSpPr>
        <p:spPr>
          <a:xfrm>
            <a:off x="3779838" y="4677833"/>
            <a:ext cx="4968873" cy="0"/>
          </a:xfrm>
          <a:prstGeom prst="line">
            <a:avLst/>
          </a:prstGeom>
          <a:ln>
            <a:solidFill>
              <a:srgbClr val="ECB5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153B205-08F0-55B3-351F-1B5453099F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24449" y="4811784"/>
            <a:ext cx="3479650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95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32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ép képaláíráss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C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98765" y="483394"/>
            <a:ext cx="8117714" cy="4176712"/>
          </a:xfrm>
        </p:spPr>
        <p:txBody>
          <a:bodyPr anchor="t"/>
          <a:lstStyle>
            <a:lvl1pPr marL="0" indent="0">
              <a:buNone/>
              <a:defRPr sz="2400" baseline="0">
                <a:solidFill>
                  <a:srgbClr val="004C67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err="1"/>
              <a:t>Kattintson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ikonra</a:t>
            </a:r>
            <a:r>
              <a:rPr lang="en-US" dirty="0"/>
              <a:t> a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hozzáadásáért</a:t>
            </a:r>
            <a:r>
              <a:rPr lang="en-US" dirty="0"/>
              <a:t>,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húzza</a:t>
            </a:r>
            <a:r>
              <a:rPr lang="en-US" dirty="0"/>
              <a:t> be </a:t>
            </a:r>
            <a:r>
              <a:rPr lang="en-US" dirty="0" err="1"/>
              <a:t>erre</a:t>
            </a:r>
            <a:r>
              <a:rPr lang="en-US" dirty="0"/>
              <a:t> a </a:t>
            </a:r>
            <a:r>
              <a:rPr lang="en-US" dirty="0" err="1"/>
              <a:t>felületre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4321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32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3289DDB-D449-E34F-B4D7-DF9B4B637F99}"/>
              </a:ext>
            </a:extLst>
          </p:cNvPr>
          <p:cNvSpPr/>
          <p:nvPr userDrawn="1"/>
        </p:nvSpPr>
        <p:spPr>
          <a:xfrm>
            <a:off x="0" y="-9882"/>
            <a:ext cx="9144000" cy="5153382"/>
          </a:xfrm>
          <a:prstGeom prst="rect">
            <a:avLst/>
          </a:prstGeom>
          <a:gradFill flip="none" rotWithShape="1">
            <a:gsLst>
              <a:gs pos="20000">
                <a:srgbClr val="D0D2D3"/>
              </a:gs>
              <a:gs pos="100000">
                <a:srgbClr val="ECB58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813057" y="3918037"/>
            <a:ext cx="796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i="0" cap="none" spc="100" baseline="0" dirty="0" err="1">
                <a:solidFill>
                  <a:srgbClr val="004C67"/>
                </a:solidFill>
                <a:latin typeface="Calibri" charset="0"/>
                <a:ea typeface="Calibri" charset="0"/>
                <a:cs typeface="Calibri" charset="0"/>
              </a:rPr>
              <a:t>mta.hu</a:t>
            </a:r>
            <a:endParaRPr lang="en-US" sz="1400" b="0" i="0" cap="none" spc="100" baseline="0" dirty="0">
              <a:solidFill>
                <a:srgbClr val="004C67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61434" y="2717708"/>
            <a:ext cx="4699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sz="3600" b="0" i="0" u="none" strike="noStrike" kern="1200" cap="all" spc="100" normalizeH="0" baseline="0" noProof="0" dirty="0" err="1">
                <a:ln>
                  <a:noFill/>
                </a:ln>
                <a:solidFill>
                  <a:srgbClr val="004C67"/>
                </a:solidFill>
                <a:effectLst/>
                <a:uLnTx/>
                <a:uFillTx/>
                <a:latin typeface="Calluna" pitchFamily="2" charset="77"/>
                <a:ea typeface="+mn-ea"/>
                <a:cs typeface="+mn-cs"/>
              </a:rPr>
              <a:t>Köszönöm</a:t>
            </a:r>
            <a:r>
              <a:rPr kumimoji="0" lang="en-US" sz="3600" b="0" i="0" u="none" strike="noStrike" kern="1200" cap="all" spc="100" normalizeH="0" baseline="0" noProof="0" dirty="0">
                <a:ln>
                  <a:noFill/>
                </a:ln>
                <a:solidFill>
                  <a:srgbClr val="004C67"/>
                </a:solidFill>
                <a:effectLst/>
                <a:uLnTx/>
                <a:uFillTx/>
                <a:latin typeface="Calluna" pitchFamily="2" charset="77"/>
                <a:ea typeface="+mn-ea"/>
                <a:cs typeface="+mn-cs"/>
              </a:rPr>
              <a:t> </a:t>
            </a:r>
          </a:p>
          <a:p>
            <a:pPr algn="ctr"/>
            <a:r>
              <a:rPr kumimoji="0" lang="en-US" sz="3600" b="0" i="0" u="none" strike="noStrike" kern="1200" cap="all" spc="100" normalizeH="0" baseline="0" noProof="0" dirty="0">
                <a:ln>
                  <a:noFill/>
                </a:ln>
                <a:solidFill>
                  <a:srgbClr val="004C67"/>
                </a:solidFill>
                <a:effectLst/>
                <a:uLnTx/>
                <a:uFillTx/>
                <a:latin typeface="Calluna" pitchFamily="2" charset="77"/>
                <a:ea typeface="+mn-ea"/>
                <a:cs typeface="+mn-cs"/>
              </a:rPr>
              <a:t>a </a:t>
            </a:r>
            <a:r>
              <a:rPr kumimoji="0" lang="en-US" sz="3600" b="0" i="0" u="none" strike="noStrike" kern="1200" cap="all" spc="100" normalizeH="0" baseline="0" noProof="0" dirty="0" err="1">
                <a:ln>
                  <a:noFill/>
                </a:ln>
                <a:solidFill>
                  <a:srgbClr val="004C67"/>
                </a:solidFill>
                <a:effectLst/>
                <a:uLnTx/>
                <a:uFillTx/>
                <a:latin typeface="Calluna" pitchFamily="2" charset="77"/>
                <a:ea typeface="+mn-ea"/>
                <a:cs typeface="+mn-cs"/>
              </a:rPr>
              <a:t>figyelmet</a:t>
            </a:r>
            <a:r>
              <a:rPr kumimoji="0" lang="en-US" sz="3600" b="0" i="0" u="none" strike="noStrike" kern="1200" cap="all" spc="100" normalizeH="0" baseline="0" noProof="0" dirty="0">
                <a:ln>
                  <a:noFill/>
                </a:ln>
                <a:solidFill>
                  <a:srgbClr val="004C67"/>
                </a:solidFill>
                <a:effectLst/>
                <a:uLnTx/>
                <a:uFillTx/>
                <a:latin typeface="Calluna" pitchFamily="2" charset="77"/>
                <a:ea typeface="+mn-ea"/>
                <a:cs typeface="+mn-cs"/>
              </a:rPr>
              <a:t>!</a:t>
            </a:r>
            <a:endParaRPr lang="en-US" sz="3600" b="0" i="0" cap="all" spc="100" baseline="0" dirty="0">
              <a:solidFill>
                <a:srgbClr val="004C67"/>
              </a:solidFill>
              <a:latin typeface="Calluna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670C8D-BEE6-5F4D-A86C-1D99714F81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206" y="763796"/>
            <a:ext cx="2116832" cy="38014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F0CB0C-16B7-AC4A-A5CC-84DD18A24F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64200" y="1920277"/>
            <a:ext cx="1381233" cy="184515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4AADF73-91F9-434D-82B0-AFE42BA076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882817" y="542148"/>
            <a:ext cx="2689183" cy="151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15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115" y="303213"/>
            <a:ext cx="8409598" cy="8568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115" y="1491925"/>
            <a:ext cx="8409599" cy="29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89F95DB5-04D6-0746-BAC7-23B6FECB4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8712" y="4869656"/>
            <a:ext cx="39528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0D2D3"/>
                </a:solidFill>
              </a:defRPr>
            </a:lvl1pPr>
          </a:lstStyle>
          <a:p>
            <a:fld id="{FD7096EC-A894-4F47-929A-65581C0900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2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9" r:id="rId6"/>
    <p:sldLayoutId id="2147483671" r:id="rId7"/>
    <p:sldLayoutId id="2147483670" r:id="rId8"/>
  </p:sldLayoutIdLst>
  <p:hf hdr="0" ftr="0" dt="0"/>
  <p:txStyles>
    <p:titleStyle>
      <a:lvl1pPr algn="ctr" defTabSz="685800" rtl="0" eaLnBrk="1" latinLnBrk="0" hangingPunct="1">
        <a:lnSpc>
          <a:spcPct val="100000"/>
        </a:lnSpc>
        <a:spcBef>
          <a:spcPct val="0"/>
        </a:spcBef>
        <a:buNone/>
        <a:defRPr sz="3200" b="0" kern="1200" baseline="0">
          <a:solidFill>
            <a:srgbClr val="004C67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685800" rtl="0" eaLnBrk="1" latinLnBrk="0" hangingPunct="1">
        <a:lnSpc>
          <a:spcPct val="100000"/>
        </a:lnSpc>
        <a:spcBef>
          <a:spcPts val="750"/>
        </a:spcBef>
        <a:buClr>
          <a:srgbClr val="1B5C93"/>
        </a:buClr>
        <a:buSzPct val="90000"/>
        <a:buFont typeface="Arial" panose="020B0604020202020204" pitchFamily="34" charset="0"/>
        <a:buChar char="•"/>
        <a:defRPr sz="2300" kern="1200" baseline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34290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71550" indent="-2857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314450" indent="-2857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657350" indent="-2857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Arial" panose="020B0604020202020204" pitchFamily="34" charset="0"/>
        <a:buChar char="•"/>
        <a:defRPr sz="145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  <p15:guide id="3" pos="657" userDrawn="1">
          <p15:clr>
            <a:srgbClr val="F26B43"/>
          </p15:clr>
        </p15:guide>
        <p15:guide id="4" orient="horz" pos="191" userDrawn="1">
          <p15:clr>
            <a:srgbClr val="F26B43"/>
          </p15:clr>
        </p15:guide>
        <p15:guide id="5" pos="5511" userDrawn="1">
          <p15:clr>
            <a:srgbClr val="F26B43"/>
          </p15:clr>
        </p15:guide>
        <p15:guide id="6" orient="horz" pos="2981" userDrawn="1">
          <p15:clr>
            <a:srgbClr val="F26B43"/>
          </p15:clr>
        </p15:guide>
        <p15:guide id="7" pos="431" userDrawn="1">
          <p15:clr>
            <a:srgbClr val="F26B43"/>
          </p15:clr>
        </p15:guide>
        <p15:guide id="8" orient="horz" pos="2822" userDrawn="1">
          <p15:clr>
            <a:srgbClr val="F26B43"/>
          </p15:clr>
        </p15:guide>
        <p15:guide id="9" pos="24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EB957-FB2E-314D-BFE7-EBAB53877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5BD49-FA6B-0244-A0E3-502C72AFC2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253C4-7B68-144C-9DD9-D057D9A8641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hu-HU" dirty="0"/>
              <a:t>Intézmény neve|2022. november</a:t>
            </a:r>
          </a:p>
          <a:p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3083612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07AF1-E299-CB4C-A534-B57E7D0C2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8EC58-B122-CD46-98B9-1E14A65A8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8FC2F-D576-E846-89CC-8E53672DB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8712" y="4732338"/>
            <a:ext cx="395287" cy="273844"/>
          </a:xfrm>
        </p:spPr>
        <p:txBody>
          <a:bodyPr/>
          <a:lstStyle/>
          <a:p>
            <a:fld id="{FD7096EC-A894-4F47-929A-65581C0900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59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5960C3-D187-AB42-8ADF-5C40D32D75B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096EC-A894-4F47-929A-65581C0900F7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8CADD1"/>
                </a:solidFill>
                <a:effectLst/>
                <a:uLnTx/>
                <a:uFillTx/>
                <a:latin typeface="Calibri" charset="0"/>
                <a:cs typeface="Calibri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8CADD1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65AFED-2ED6-5746-85A9-569431CE3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U" sz="2000" dirty="0"/>
          </a:p>
        </p:txBody>
      </p:sp>
    </p:spTree>
    <p:extLst>
      <p:ext uri="{BB962C8B-B14F-4D97-AF65-F5344CB8AC3E}">
        <p14:creationId xmlns:p14="http://schemas.microsoft.com/office/powerpoint/2010/main" val="1704820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39B15-7B0B-104C-98B5-890128CF4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BE1F2-C83D-DA46-8271-93D39C88B1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35976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D1733-F949-DA45-9069-FCDA95296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A98A3-1265-134C-BCE3-AAFA93D5E4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F0CA78-AFAB-8F4B-B3A7-64B4592E0B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B7FF2-E020-6549-BABB-3CEE93988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196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074EA-B32D-C14B-B497-C3171FB56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1EE5A2-A55A-DC44-A366-0BBB5FF76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554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ép helye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775171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918037"/>
      </p:ext>
    </p:extLst>
  </p:cSld>
  <p:clrMapOvr>
    <a:masterClrMapping/>
  </p:clrMapOvr>
</p:sld>
</file>

<file path=ppt/theme/theme1.xml><?xml version="1.0" encoding="utf-8"?>
<a:theme xmlns:a="http://schemas.openxmlformats.org/drawingml/2006/main" name="MTÜ - előadás PowerPoint sablon 2017 - színhelyes">
  <a:themeElements>
    <a:clrScheme name="MTA arculati színek">
      <a:dk1>
        <a:srgbClr val="424242"/>
      </a:dk1>
      <a:lt1>
        <a:srgbClr val="FFFFFF"/>
      </a:lt1>
      <a:dk2>
        <a:srgbClr val="004A81"/>
      </a:dk2>
      <a:lt2>
        <a:srgbClr val="FBFBFB"/>
      </a:lt2>
      <a:accent1>
        <a:srgbClr val="1F6FA4"/>
      </a:accent1>
      <a:accent2>
        <a:srgbClr val="8CADD1"/>
      </a:accent2>
      <a:accent3>
        <a:srgbClr val="D6E4F4"/>
      </a:accent3>
      <a:accent4>
        <a:srgbClr val="DE4448"/>
      </a:accent4>
      <a:accent5>
        <a:srgbClr val="FF6F74"/>
      </a:accent5>
      <a:accent6>
        <a:srgbClr val="4B8CBA"/>
      </a:accent6>
      <a:hlink>
        <a:srgbClr val="1E6FA4"/>
      </a:hlink>
      <a:folHlink>
        <a:srgbClr val="5B7F9C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Ü - előadás PowerPoint sablon 2017 - színhelyes" id="{C48792BF-EAA0-A645-813F-7E31C7D43F78}" vid="{A520D132-DE29-2845-90F6-133C8112FE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MTÜ - előadás PowerPoint sablon 2017 - színhelyes</Template>
  <TotalTime>924</TotalTime>
  <Words>10</Words>
  <Application>Microsoft Office PowerPoint</Application>
  <PresentationFormat>Diavetítés a képernyőre (16:9 oldalarány)</PresentationFormat>
  <Paragraphs>5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Arial</vt:lpstr>
      <vt:lpstr>Calibri</vt:lpstr>
      <vt:lpstr>Calluna</vt:lpstr>
      <vt:lpstr>Franklin Gothic Book</vt:lpstr>
      <vt:lpstr>Wingdings</vt:lpstr>
      <vt:lpstr>MTÜ - előadás PowerPoint sablon 2017 - színhelyes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Rédey Soma</dc:creator>
  <cp:lastModifiedBy>Róbert Muhoray</cp:lastModifiedBy>
  <cp:revision>75</cp:revision>
  <cp:lastPrinted>2021-09-02T07:37:47Z</cp:lastPrinted>
  <dcterms:created xsi:type="dcterms:W3CDTF">2017-09-14T13:52:50Z</dcterms:created>
  <dcterms:modified xsi:type="dcterms:W3CDTF">2022-10-14T17:44:37Z</dcterms:modified>
</cp:coreProperties>
</file>